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70"/>
    <p:restoredTop sz="94769"/>
  </p:normalViewPr>
  <p:slideViewPr>
    <p:cSldViewPr snapToGrid="0">
      <p:cViewPr varScale="1">
        <p:scale>
          <a:sx n="102" d="100"/>
          <a:sy n="102" d="100"/>
        </p:scale>
        <p:origin x="1176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73FC5A-F13F-4039-B5AD-96E766913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835B568-C5D6-E636-9101-1088467706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2D555E1-F125-DE35-56D8-D8CE1D587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B6B5030-C02A-5507-E8D2-E835E6633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6D6E7FA-9D4A-DB3F-997F-578D31791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694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F8AAE9-9CA8-47E8-8CEA-0C34AC7D4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21EC916-42D7-5BBE-56F0-401FEDD0A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16A8BB8-4C7D-01B8-5C6D-D861DBCBD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CDEDC4-2BFF-CF3A-D544-E1536CA18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3AC1E48-0133-5E82-EC00-99AD06E3E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496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F8122BD-C8B6-4886-E17F-96D695AC8F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344B28F-6071-1B10-A9DE-E558D0272F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B568EA2-B711-A608-2314-35E9B595B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DD4691-3213-3FF1-DFDC-9BB7D6B7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FDFACD-1B2A-C825-661A-62E02445C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395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0A1425-F956-1113-06C8-FF76EAE7C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32A4F4-301C-2C7E-3870-4ABBE7E12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7D545E-D1BA-2256-EDEB-087B2E31B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18B8B0-8F44-65FA-F7A4-9B4534140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43E93A-F80C-FEFB-10D7-DAA61E90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943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DF7537-DF8E-CB58-7393-CF783BF54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8A98D31-E368-AFFA-3777-741610B7C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08ECD04-3B9E-E3C8-1A31-3607C1464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ACEFEC2-FBB1-FA66-A928-810DB2C5D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E4AC414-B841-4BCD-27F7-7F262C5CC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926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62659B-A3DF-6DBB-F96B-FF395FAB3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5FDD91-17F3-4494-3399-583E39236A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3056CD5-438F-15CE-6321-B275FA2A7F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C15D0A2-02E7-6E0F-D777-AD19FE66D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8F7DB61-060B-D355-232F-3B5933A1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3392B86-0A1D-A487-897A-AD569E86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216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D95203-577B-9EFF-D8C3-340BFACB8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A0F3E7B-3091-B111-FB11-B81ECAB68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C6ADE22-CC2E-1AC7-A72A-FC15DB577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D5B7D45-02EB-81DB-A5D1-AD4D77F064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75FAECB-1CED-DEA0-5D5D-17592318FE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12AA196-C682-8EA7-ECD5-EC8542711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AF107A1-3754-C7AF-EE26-17CC7E22C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407D79A-1905-5D5F-B573-5049F11D7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147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A00DCD-C3A5-D8E9-3028-870F0AD24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BA6FC4A-781B-7001-A767-2C5074F0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053DCB2-921C-D803-041E-AB507A4FB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6E802D3-F633-839A-FB1D-87E86F99C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9016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602DEDD-AE27-B886-8527-7FF2FA88D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18C5C7A-6E4F-12D5-106E-756CF8D4F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4E80618-6945-B0CB-5DD9-3245ABDCF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854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117998-7B4F-699A-4D65-1EBA7182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6849677-C056-71E5-FED2-38C7C3F63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3200DCE-4983-1A5D-5BA8-47A74C88BF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8B77A31-5D49-63F0-BA6B-15557F3B9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64F6290-3A92-EA4D-76E1-B47F63A37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95C1206-0E5E-707B-92A2-CFD0711C2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7220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340BA6-9AEA-FD75-9AE9-99B101663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40F238D-0864-44C8-52D1-DD7AC5BF75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9D7C726-0003-EB75-DC6E-399B167AF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B42FA6D-693E-149A-6722-47B3F900B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5DA7B22-EFC3-7B07-F20C-96148A2D5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CB2F411-A35B-30E7-7BDC-04F8D73B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5115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7F5457D-6CF7-DD43-3E7A-DBD21B7FB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600DA4B-6F89-C9EC-2B19-2E1FEF7C4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20A976F-757B-AD87-C84A-D7603205B3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B41B7-3AAF-8744-A2C6-34D5C5D5C46A}" type="datetimeFigureOut">
              <a:rPr lang="sv-SE" smtClean="0"/>
              <a:t>2026-04-02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62A9F3-5FB3-43B6-63DB-7B7730445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DE724F-80D0-FF23-0515-7C4A4B7C9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F831A-3CE2-564E-9F81-1D109E09B2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7768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19E428-C614-5A53-BF75-29E486CDC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B54D91BD-5621-3C99-B6C6-A87178509940}"/>
              </a:ext>
            </a:extLst>
          </p:cNvPr>
          <p:cNvSpPr txBox="1"/>
          <p:nvPr/>
        </p:nvSpPr>
        <p:spPr>
          <a:xfrm>
            <a:off x="1444467" y="-566568"/>
            <a:ext cx="3361818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1300" dirty="0">
                <a:latin typeface="Ayuthaya" pitchFamily="2" charset="-34"/>
                <a:ea typeface="Ayuthaya" pitchFamily="2" charset="-34"/>
                <a:cs typeface="Ayuthaya" pitchFamily="2" charset="-34"/>
              </a:rPr>
              <a:t>a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BCE7B1A3-07E6-828A-0389-F743E49C0D7E}"/>
              </a:ext>
            </a:extLst>
          </p:cNvPr>
          <p:cNvSpPr txBox="1"/>
          <p:nvPr/>
        </p:nvSpPr>
        <p:spPr>
          <a:xfrm>
            <a:off x="7443470" y="-276008"/>
            <a:ext cx="3361818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1300" dirty="0">
                <a:latin typeface="Ayuthaya" pitchFamily="2" charset="-34"/>
                <a:ea typeface="Ayuthaya" pitchFamily="2" charset="-34"/>
                <a:cs typeface="Ayuthaya" pitchFamily="2" charset="-34"/>
              </a:rPr>
              <a:t>å</a:t>
            </a:r>
          </a:p>
        </p:txBody>
      </p:sp>
      <p:cxnSp>
        <p:nvCxnSpPr>
          <p:cNvPr id="2" name="Rak 1">
            <a:extLst>
              <a:ext uri="{FF2B5EF4-FFF2-40B4-BE49-F238E27FC236}">
                <a16:creationId xmlns:a16="http://schemas.microsoft.com/office/drawing/2014/main" id="{26E099E8-2FD8-A330-DAA2-F27CB884BD52}"/>
              </a:ext>
            </a:extLst>
          </p:cNvPr>
          <p:cNvCxnSpPr/>
          <p:nvPr/>
        </p:nvCxnSpPr>
        <p:spPr>
          <a:xfrm>
            <a:off x="59879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5486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CE297F-77C8-8929-F735-87C31ED2E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D22123D7-2094-C2B2-DCC4-F4EC86FDDF7A}"/>
              </a:ext>
            </a:extLst>
          </p:cNvPr>
          <p:cNvSpPr txBox="1"/>
          <p:nvPr/>
        </p:nvSpPr>
        <p:spPr>
          <a:xfrm>
            <a:off x="1149527" y="-1000643"/>
            <a:ext cx="3632726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o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2C9F917D-5821-489A-6A5B-B3E017DAD404}"/>
              </a:ext>
            </a:extLst>
          </p:cNvPr>
          <p:cNvSpPr txBox="1"/>
          <p:nvPr/>
        </p:nvSpPr>
        <p:spPr>
          <a:xfrm>
            <a:off x="7193622" y="-1000643"/>
            <a:ext cx="3645550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u</a:t>
            </a:r>
          </a:p>
        </p:txBody>
      </p:sp>
      <p:cxnSp>
        <p:nvCxnSpPr>
          <p:cNvPr id="2" name="Rak 1">
            <a:extLst>
              <a:ext uri="{FF2B5EF4-FFF2-40B4-BE49-F238E27FC236}">
                <a16:creationId xmlns:a16="http://schemas.microsoft.com/office/drawing/2014/main" id="{C1190B45-B961-8265-3B19-0D4387E8430F}"/>
              </a:ext>
            </a:extLst>
          </p:cNvPr>
          <p:cNvCxnSpPr/>
          <p:nvPr/>
        </p:nvCxnSpPr>
        <p:spPr>
          <a:xfrm>
            <a:off x="59879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6514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490124-F804-1DF2-5E8A-A33682631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64CA064F-15AD-0AE1-1927-4ABD41F09D8A}"/>
              </a:ext>
            </a:extLst>
          </p:cNvPr>
          <p:cNvSpPr txBox="1"/>
          <p:nvPr/>
        </p:nvSpPr>
        <p:spPr>
          <a:xfrm>
            <a:off x="2083293" y="-433596"/>
            <a:ext cx="1749197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0C9DC84C-7C0E-C6D5-E4B2-52D5031ACB79}"/>
              </a:ext>
            </a:extLst>
          </p:cNvPr>
          <p:cNvSpPr txBox="1"/>
          <p:nvPr/>
        </p:nvSpPr>
        <p:spPr>
          <a:xfrm>
            <a:off x="7662771" y="-1706437"/>
            <a:ext cx="3155031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y</a:t>
            </a:r>
          </a:p>
        </p:txBody>
      </p:sp>
      <p:cxnSp>
        <p:nvCxnSpPr>
          <p:cNvPr id="2" name="Rak 1">
            <a:extLst>
              <a:ext uri="{FF2B5EF4-FFF2-40B4-BE49-F238E27FC236}">
                <a16:creationId xmlns:a16="http://schemas.microsoft.com/office/drawing/2014/main" id="{DB4C60D9-986B-F069-BD44-76CF3DC28C27}"/>
              </a:ext>
            </a:extLst>
          </p:cNvPr>
          <p:cNvCxnSpPr/>
          <p:nvPr/>
        </p:nvCxnSpPr>
        <p:spPr>
          <a:xfrm>
            <a:off x="59879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0649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634D91-5C7F-20D4-6199-ABCFD079C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518EE772-CEAF-43EA-F592-A6604E8941EF}"/>
              </a:ext>
            </a:extLst>
          </p:cNvPr>
          <p:cNvSpPr txBox="1"/>
          <p:nvPr/>
        </p:nvSpPr>
        <p:spPr>
          <a:xfrm>
            <a:off x="1402745" y="-1049879"/>
            <a:ext cx="3339376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F312B85B-F9F1-CF27-DBA6-5BF7346F919A}"/>
              </a:ext>
            </a:extLst>
          </p:cNvPr>
          <p:cNvSpPr txBox="1"/>
          <p:nvPr/>
        </p:nvSpPr>
        <p:spPr>
          <a:xfrm>
            <a:off x="7233754" y="-557511"/>
            <a:ext cx="3632726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ö</a:t>
            </a:r>
          </a:p>
        </p:txBody>
      </p:sp>
      <p:cxnSp>
        <p:nvCxnSpPr>
          <p:cNvPr id="2" name="Rak 1">
            <a:extLst>
              <a:ext uri="{FF2B5EF4-FFF2-40B4-BE49-F238E27FC236}">
                <a16:creationId xmlns:a16="http://schemas.microsoft.com/office/drawing/2014/main" id="{6DD0AC9D-E65C-B98E-16C7-A00D8CAA6B4A}"/>
              </a:ext>
            </a:extLst>
          </p:cNvPr>
          <p:cNvCxnSpPr/>
          <p:nvPr/>
        </p:nvCxnSpPr>
        <p:spPr>
          <a:xfrm>
            <a:off x="59879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03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3A3C19-68F4-D0A8-22F3-AEF032F0B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D0EA2EE2-85F3-0EFD-98AB-E74B454EAE26}"/>
              </a:ext>
            </a:extLst>
          </p:cNvPr>
          <p:cNvSpPr txBox="1"/>
          <p:nvPr/>
        </p:nvSpPr>
        <p:spPr>
          <a:xfrm>
            <a:off x="1402745" y="-153113"/>
            <a:ext cx="3361818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1300" dirty="0">
                <a:latin typeface="Ayuthaya" pitchFamily="2" charset="-34"/>
                <a:ea typeface="Ayuthaya" pitchFamily="2" charset="-34"/>
                <a:cs typeface="Ayuthaya" pitchFamily="2" charset="-34"/>
              </a:rPr>
              <a:t>ä</a:t>
            </a:r>
          </a:p>
        </p:txBody>
      </p:sp>
      <p:cxnSp>
        <p:nvCxnSpPr>
          <p:cNvPr id="2" name="Rak 1">
            <a:extLst>
              <a:ext uri="{FF2B5EF4-FFF2-40B4-BE49-F238E27FC236}">
                <a16:creationId xmlns:a16="http://schemas.microsoft.com/office/drawing/2014/main" id="{924ECC5A-F04C-C87A-2F07-53C0289F6CB3}"/>
              </a:ext>
            </a:extLst>
          </p:cNvPr>
          <p:cNvCxnSpPr/>
          <p:nvPr/>
        </p:nvCxnSpPr>
        <p:spPr>
          <a:xfrm>
            <a:off x="59879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452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B84F38-11E1-11C0-951D-3D6F020A9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07090637-86BF-5700-821F-CB2652296EA4}"/>
              </a:ext>
            </a:extLst>
          </p:cNvPr>
          <p:cNvSpPr txBox="1"/>
          <p:nvPr/>
        </p:nvSpPr>
        <p:spPr>
          <a:xfrm>
            <a:off x="1388677" y="-565123"/>
            <a:ext cx="3361818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1300" dirty="0">
                <a:latin typeface="Ayuthaya" pitchFamily="2" charset="-34"/>
                <a:ea typeface="Ayuthaya" pitchFamily="2" charset="-34"/>
                <a:cs typeface="Ayuthaya" pitchFamily="2" charset="-34"/>
              </a:rPr>
              <a:t>a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91AB3D6F-836F-2104-83BA-EC1545C666B3}"/>
              </a:ext>
            </a:extLst>
          </p:cNvPr>
          <p:cNvSpPr txBox="1"/>
          <p:nvPr/>
        </p:nvSpPr>
        <p:spPr>
          <a:xfrm>
            <a:off x="7478639" y="-217328"/>
            <a:ext cx="3361818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1300" dirty="0">
                <a:latin typeface="Ayuthaya" pitchFamily="2" charset="-34"/>
                <a:ea typeface="Ayuthaya" pitchFamily="2" charset="-34"/>
                <a:cs typeface="Ayuthaya" pitchFamily="2" charset="-34"/>
              </a:rPr>
              <a:t>å</a:t>
            </a:r>
          </a:p>
        </p:txBody>
      </p:sp>
      <p:cxnSp>
        <p:nvCxnSpPr>
          <p:cNvPr id="2" name="Rak 1">
            <a:extLst>
              <a:ext uri="{FF2B5EF4-FFF2-40B4-BE49-F238E27FC236}">
                <a16:creationId xmlns:a16="http://schemas.microsoft.com/office/drawing/2014/main" id="{84102D5E-3A16-4658-F715-6199572D3469}"/>
              </a:ext>
            </a:extLst>
          </p:cNvPr>
          <p:cNvCxnSpPr/>
          <p:nvPr/>
        </p:nvCxnSpPr>
        <p:spPr>
          <a:xfrm>
            <a:off x="59879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767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CBF877-FACA-E3AE-5FD3-09C59CB0C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D7766C11-2577-A8F9-9095-6370DEA2E37D}"/>
              </a:ext>
            </a:extLst>
          </p:cNvPr>
          <p:cNvSpPr txBox="1"/>
          <p:nvPr/>
        </p:nvSpPr>
        <p:spPr>
          <a:xfrm>
            <a:off x="1212831" y="-1070981"/>
            <a:ext cx="3632726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o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53AB30D7-F98E-882E-5616-22E2FCA0A26A}"/>
              </a:ext>
            </a:extLst>
          </p:cNvPr>
          <p:cNvSpPr txBox="1"/>
          <p:nvPr/>
        </p:nvSpPr>
        <p:spPr>
          <a:xfrm>
            <a:off x="7333619" y="-867192"/>
            <a:ext cx="3645550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u</a:t>
            </a:r>
          </a:p>
        </p:txBody>
      </p:sp>
      <p:cxnSp>
        <p:nvCxnSpPr>
          <p:cNvPr id="2" name="Rak 1">
            <a:extLst>
              <a:ext uri="{FF2B5EF4-FFF2-40B4-BE49-F238E27FC236}">
                <a16:creationId xmlns:a16="http://schemas.microsoft.com/office/drawing/2014/main" id="{06DEFDAF-3E75-F7A6-9A41-20192F52CE48}"/>
              </a:ext>
            </a:extLst>
          </p:cNvPr>
          <p:cNvCxnSpPr/>
          <p:nvPr/>
        </p:nvCxnSpPr>
        <p:spPr>
          <a:xfrm>
            <a:off x="59879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831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2472C2-0E20-037E-E280-726249AF5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77A717AF-5496-8392-C5CF-576F38C61D08}"/>
              </a:ext>
            </a:extLst>
          </p:cNvPr>
          <p:cNvSpPr txBox="1"/>
          <p:nvPr/>
        </p:nvSpPr>
        <p:spPr>
          <a:xfrm>
            <a:off x="2014690" y="-433596"/>
            <a:ext cx="1749197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71417D55-ABE7-E128-50B2-FAE99557F7D0}"/>
              </a:ext>
            </a:extLst>
          </p:cNvPr>
          <p:cNvSpPr txBox="1"/>
          <p:nvPr/>
        </p:nvSpPr>
        <p:spPr>
          <a:xfrm>
            <a:off x="7545315" y="-1338268"/>
            <a:ext cx="3155031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y</a:t>
            </a:r>
          </a:p>
        </p:txBody>
      </p:sp>
      <p:cxnSp>
        <p:nvCxnSpPr>
          <p:cNvPr id="2" name="Rak 1">
            <a:extLst>
              <a:ext uri="{FF2B5EF4-FFF2-40B4-BE49-F238E27FC236}">
                <a16:creationId xmlns:a16="http://schemas.microsoft.com/office/drawing/2014/main" id="{AB59594E-3480-1356-C228-31E26D02A134}"/>
              </a:ext>
            </a:extLst>
          </p:cNvPr>
          <p:cNvCxnSpPr/>
          <p:nvPr/>
        </p:nvCxnSpPr>
        <p:spPr>
          <a:xfrm>
            <a:off x="59879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4004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6D64EC-B567-3D5F-51D4-6ACE38084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4B59FD05-B608-DABC-0FA3-93B19EDD43B4}"/>
              </a:ext>
            </a:extLst>
          </p:cNvPr>
          <p:cNvSpPr txBox="1"/>
          <p:nvPr/>
        </p:nvSpPr>
        <p:spPr>
          <a:xfrm>
            <a:off x="1297236" y="-1028971"/>
            <a:ext cx="3339376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42381231-9617-30D4-42CE-60810DFF4768}"/>
              </a:ext>
            </a:extLst>
          </p:cNvPr>
          <p:cNvSpPr txBox="1"/>
          <p:nvPr/>
        </p:nvSpPr>
        <p:spPr>
          <a:xfrm>
            <a:off x="7262038" y="-592680"/>
            <a:ext cx="3632726" cy="7725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9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ö</a:t>
            </a:r>
          </a:p>
        </p:txBody>
      </p:sp>
      <p:cxnSp>
        <p:nvCxnSpPr>
          <p:cNvPr id="2" name="Rak 1">
            <a:extLst>
              <a:ext uri="{FF2B5EF4-FFF2-40B4-BE49-F238E27FC236}">
                <a16:creationId xmlns:a16="http://schemas.microsoft.com/office/drawing/2014/main" id="{F463FF38-47D2-FFAB-0C35-F3882F28C96E}"/>
              </a:ext>
            </a:extLst>
          </p:cNvPr>
          <p:cNvCxnSpPr/>
          <p:nvPr/>
        </p:nvCxnSpPr>
        <p:spPr>
          <a:xfrm>
            <a:off x="59879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334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5b66c34-d3f7-4b74-a2f5-5e46d77d2b05}" enabled="1" method="Privileged" siteId="{1e586649-7317-42fb-8949-66923d34ba7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2412</TotalTime>
  <Words>17</Words>
  <Application>Microsoft Macintosh PowerPoint</Application>
  <PresentationFormat>Bredbild</PresentationFormat>
  <Paragraphs>17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Arial</vt:lpstr>
      <vt:lpstr>Ayuthaya</vt:lpstr>
      <vt:lpstr>Calibri</vt:lpstr>
      <vt:lpstr>Calibri Light</vt:lpstr>
      <vt:lpstr>Source Sans Pro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Tomas Riad</dc:creator>
  <cp:lastModifiedBy>Tomas Riad</cp:lastModifiedBy>
  <cp:revision>12</cp:revision>
  <cp:lastPrinted>2026-01-27T07:26:18Z</cp:lastPrinted>
  <dcterms:created xsi:type="dcterms:W3CDTF">2026-01-13T16:17:20Z</dcterms:created>
  <dcterms:modified xsi:type="dcterms:W3CDTF">2026-04-02T15:09:25Z</dcterms:modified>
</cp:coreProperties>
</file>